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5"/>
  </p:notesMasterIdLst>
  <p:handoutMasterIdLst>
    <p:handoutMasterId r:id="rId56"/>
  </p:handoutMasterIdLst>
  <p:sldIdLst>
    <p:sldId id="327" r:id="rId5"/>
    <p:sldId id="330" r:id="rId6"/>
    <p:sldId id="331" r:id="rId7"/>
    <p:sldId id="333" r:id="rId8"/>
    <p:sldId id="334" r:id="rId9"/>
    <p:sldId id="332" r:id="rId10"/>
    <p:sldId id="298" r:id="rId11"/>
    <p:sldId id="262" r:id="rId12"/>
    <p:sldId id="335" r:id="rId13"/>
    <p:sldId id="263" r:id="rId14"/>
    <p:sldId id="299" r:id="rId15"/>
    <p:sldId id="302" r:id="rId16"/>
    <p:sldId id="264" r:id="rId17"/>
    <p:sldId id="266" r:id="rId18"/>
    <p:sldId id="265" r:id="rId19"/>
    <p:sldId id="276" r:id="rId20"/>
    <p:sldId id="303" r:id="rId21"/>
    <p:sldId id="293" r:id="rId22"/>
    <p:sldId id="277" r:id="rId23"/>
    <p:sldId id="284" r:id="rId24"/>
    <p:sldId id="269" r:id="rId25"/>
    <p:sldId id="304" r:id="rId26"/>
    <p:sldId id="305" r:id="rId27"/>
    <p:sldId id="307" r:id="rId28"/>
    <p:sldId id="306" r:id="rId29"/>
    <p:sldId id="308" r:id="rId30"/>
    <p:sldId id="270" r:id="rId31"/>
    <p:sldId id="309" r:id="rId32"/>
    <p:sldId id="310" r:id="rId33"/>
    <p:sldId id="311" r:id="rId34"/>
    <p:sldId id="312" r:id="rId35"/>
    <p:sldId id="314" r:id="rId36"/>
    <p:sldId id="313" r:id="rId37"/>
    <p:sldId id="315" r:id="rId38"/>
    <p:sldId id="316" r:id="rId39"/>
    <p:sldId id="317" r:id="rId40"/>
    <p:sldId id="294" r:id="rId41"/>
    <p:sldId id="296" r:id="rId42"/>
    <p:sldId id="318" r:id="rId43"/>
    <p:sldId id="319" r:id="rId44"/>
    <p:sldId id="321" r:id="rId45"/>
    <p:sldId id="322" r:id="rId46"/>
    <p:sldId id="323" r:id="rId47"/>
    <p:sldId id="324" r:id="rId48"/>
    <p:sldId id="288" r:id="rId49"/>
    <p:sldId id="289" r:id="rId50"/>
    <p:sldId id="320" r:id="rId51"/>
    <p:sldId id="274" r:id="rId52"/>
    <p:sldId id="275" r:id="rId53"/>
    <p:sldId id="329" r:id="rId5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102" d="100"/>
          <a:sy n="102" d="100"/>
        </p:scale>
        <p:origin x="121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63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commentAuthors" Target="commentAuthor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525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717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3683455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Franz Monzales</a:t>
            </a:r>
          </a:p>
          <a:p>
            <a:r>
              <a:rPr lang="en-US" sz="2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07/26/2024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42821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 marL="342900" indent="-342900">
              <a:buAutoNum type="arabicPeriod"/>
            </a:pPr>
            <a:r>
              <a:rPr lang="en-US" dirty="0"/>
              <a:t>SpaceX API</a:t>
            </a:r>
          </a:p>
          <a:p>
            <a:pPr lvl="1"/>
            <a:r>
              <a:rPr lang="en-US" sz="2000" dirty="0"/>
              <a:t>Purpose: Access detailed launch data (example Mission profile, Outcomes, Payloads)</a:t>
            </a:r>
          </a:p>
          <a:p>
            <a:pPr lvl="1"/>
            <a:r>
              <a:rPr lang="en-US" sz="2000" dirty="0"/>
              <a:t>Method: By using Request library in Python</a:t>
            </a:r>
          </a:p>
          <a:p>
            <a:pPr marL="342900" indent="-342900">
              <a:buAutoNum type="arabicPeriod"/>
            </a:pPr>
            <a:r>
              <a:rPr lang="en-US" dirty="0"/>
              <a:t>Wikipedia Web Scraping</a:t>
            </a:r>
          </a:p>
          <a:p>
            <a:pPr lvl="1"/>
            <a:r>
              <a:rPr lang="en-US" sz="2000" dirty="0"/>
              <a:t>Purpose Supplement API data with historical context and operational details.</a:t>
            </a:r>
          </a:p>
          <a:p>
            <a:pPr lvl="1"/>
            <a:r>
              <a:rPr lang="en-US" sz="2000" dirty="0"/>
              <a:t>Method: Using </a:t>
            </a:r>
            <a:r>
              <a:rPr lang="en-US" sz="2000" dirty="0" err="1"/>
              <a:t>BeautifulSoup</a:t>
            </a:r>
            <a:r>
              <a:rPr lang="en-US" sz="2000" dirty="0"/>
              <a:t> Library in Python to easily get the data needed</a:t>
            </a:r>
          </a:p>
          <a:p>
            <a:pPr marL="457200" lvl="1" indent="0">
              <a:buNone/>
            </a:pPr>
            <a:endParaRPr lang="en-US" sz="16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19352"/>
            <a:ext cx="10515600" cy="479999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11421"/>
            <a:ext cx="10515600" cy="268350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Utilized the SpaceX API to gather comprehensive data on all SpaceX flights..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Performing a Web Scraping to collect Falcon 9 historical launch from a Wikipedia page Titled “</a:t>
            </a:r>
            <a:r>
              <a:rPr lang="en-US" sz="16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of Falcon 9 and Falcon Heavy launches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Collected detailed information on launch dates, rocket types, payloads, mission outcomes, and more.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18A202-625E-829B-1336-3DE4750360CF}"/>
              </a:ext>
            </a:extLst>
          </p:cNvPr>
          <p:cNvSpPr txBox="1">
            <a:spLocks/>
          </p:cNvSpPr>
          <p:nvPr/>
        </p:nvSpPr>
        <p:spPr>
          <a:xfrm>
            <a:off x="770011" y="4174492"/>
            <a:ext cx="10515600" cy="225271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Data Cleaning for finding and removing duplicated and some irrelevant data points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Training Labels convert those outcomes into Training Labels with `1` means the booster successfully landed `0` means it was unsuccessful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11420"/>
            <a:ext cx="10515600" cy="266307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Retrieval using Data Query Language (DQL) SELECT Statement to extract relevant data from the Database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Analyze Columns like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Payload, PAYLOAD_MASS__KG_, Orbit Then Mission and Landing Outcome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Employed Subqueries for complex calculation and analysis for further insights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F18A202-625E-829B-1336-3DE4750360CF}"/>
              </a:ext>
            </a:extLst>
          </p:cNvPr>
          <p:cNvSpPr txBox="1">
            <a:spLocks/>
          </p:cNvSpPr>
          <p:nvPr/>
        </p:nvSpPr>
        <p:spPr>
          <a:xfrm>
            <a:off x="838200" y="4170926"/>
            <a:ext cx="10515600" cy="253153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using Python as Programing Language for creating Data Visualization needed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Import Libraries needed like Pandas, Matplotlib and Seaborn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 the Relationship for some columns like between Flight Number and Launch Site or Payload and Launch Site using Scatter Point Chart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0226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11420"/>
            <a:ext cx="10515600" cy="266307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Folium Library in Python as Map Library to determine all launch sites on a map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 the success/failed launches for each site on the map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distance between a launch site to its important proximities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3B920CB-1D5F-06BE-420D-452AAADD1961}"/>
              </a:ext>
            </a:extLst>
          </p:cNvPr>
          <p:cNvSpPr txBox="1">
            <a:spLocks/>
          </p:cNvSpPr>
          <p:nvPr/>
        </p:nvSpPr>
        <p:spPr>
          <a:xfrm>
            <a:off x="838200" y="4086508"/>
            <a:ext cx="10515600" cy="205034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Training Label Dataset created from Data Wrangling to Standardize the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Column for the classes using for training data and test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best Hyperparameter for SYM, Classification Tree and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22037838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741880" y="1658212"/>
            <a:ext cx="10616302" cy="41109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advertises Falcon 9 rocket launches on its website with a cost of 62 million dollars; other providers cost upward of 165 million dollars each, much of the savings is because Space X can reuse the first stage. Therefore if we can determine if the first stage will land, we can determine the cost of a launch. This information can be used if an alternate company wants to bid against space X for a rocket launch. </a:t>
            </a:r>
          </a:p>
          <a:p>
            <a:pPr marL="0" indent="0"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predict if the first stage will land given the data from the preceding labs.</a:t>
            </a:r>
          </a:p>
          <a:p>
            <a:pPr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best method for Machine Learning use in predicting the outcome of Space X rockets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3600" dirty="0">
                <a:solidFill>
                  <a:srgbClr val="0B49CB"/>
                </a:solidFill>
                <a:latin typeface="Abadi"/>
              </a:rPr>
              <a:t>Executive</a:t>
            </a:r>
            <a:r>
              <a:rPr lang="en-US" sz="3200" dirty="0">
                <a:solidFill>
                  <a:srgbClr val="0B49CB"/>
                </a:solidFill>
                <a:latin typeface="Abadi"/>
              </a:rPr>
              <a:t>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Combines detailed launch metrics from the SpaceX API with historical content and additional insights obtained though web scraping of Wikipedia to create a comprehensive dataset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process on Data that making sure to be made ready for EDA, for Visualization and for Modeling in ML we do Data Cleaning, Handling Missing Value, Standardization and Integration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5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By Approach in Visualization using Scatter Point for determine relationship among the Columns in the entire Database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Dashboard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By using Folium to create interactive maps to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visualiza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grographical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data and launch location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Dashboard, for develop interactive dashboard for real-time data analysis and visualization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Identification of the most accurate classification model to enhance prediction of landing success and inform decision-making by choose between valuate Logistic Regression, SVM, Decision Tree, and K-Nearest Neighbors (KNN) for predictive accuracy.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4802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</TotalTime>
  <Words>1913</Words>
  <Application>Microsoft Office PowerPoint</Application>
  <PresentationFormat>Widescreen</PresentationFormat>
  <Paragraphs>282</Paragraphs>
  <Slides>50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Franz Monzales</cp:lastModifiedBy>
  <cp:revision>210</cp:revision>
  <dcterms:created xsi:type="dcterms:W3CDTF">2021-04-29T18:58:34Z</dcterms:created>
  <dcterms:modified xsi:type="dcterms:W3CDTF">2024-07-26T15:29:14Z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